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0D8D-08A5-497D-B13E-8564DF8F47A2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0B70-8C06-4EA7-B4CC-0474D5F63A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95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0D8D-08A5-497D-B13E-8564DF8F47A2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0B70-8C06-4EA7-B4CC-0474D5F63A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42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0D8D-08A5-497D-B13E-8564DF8F47A2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0B70-8C06-4EA7-B4CC-0474D5F63A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44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0D8D-08A5-497D-B13E-8564DF8F47A2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0B70-8C06-4EA7-B4CC-0474D5F63A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33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0D8D-08A5-497D-B13E-8564DF8F47A2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0B70-8C06-4EA7-B4CC-0474D5F63A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325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0D8D-08A5-497D-B13E-8564DF8F47A2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0B70-8C06-4EA7-B4CC-0474D5F63A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90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0D8D-08A5-497D-B13E-8564DF8F47A2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0B70-8C06-4EA7-B4CC-0474D5F63A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20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0D8D-08A5-497D-B13E-8564DF8F47A2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0B70-8C06-4EA7-B4CC-0474D5F63A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01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0D8D-08A5-497D-B13E-8564DF8F47A2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0B70-8C06-4EA7-B4CC-0474D5F63A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28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0D8D-08A5-497D-B13E-8564DF8F47A2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0B70-8C06-4EA7-B4CC-0474D5F63A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61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0D8D-08A5-497D-B13E-8564DF8F47A2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0B70-8C06-4EA7-B4CC-0474D5F63A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56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90D8D-08A5-497D-B13E-8564DF8F47A2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F0B70-8C06-4EA7-B4CC-0474D5F63A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53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699792" y="33265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SQL</a:t>
            </a:r>
            <a:r>
              <a:rPr kumimoji="1" lang="en-US" altLang="ja-JP" sz="1200" dirty="0" smtClean="0"/>
              <a:t> Server management Studio</a:t>
            </a:r>
            <a:r>
              <a:rPr kumimoji="1" lang="ja-JP" altLang="en-US" sz="1200" dirty="0" smtClean="0"/>
              <a:t>を立ち上げる。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416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altLang="ja-JP" sz="1200" dirty="0" err="1"/>
              <a:t>i.Bou</a:t>
            </a:r>
            <a:r>
              <a:rPr lang="en-US" altLang="ja-JP" sz="1200" dirty="0"/>
              <a:t>-GHS-</a:t>
            </a:r>
            <a:r>
              <a:rPr lang="en-US" altLang="ja-JP" sz="1200" dirty="0" err="1"/>
              <a:t>Multilanguege</a:t>
            </a:r>
            <a:r>
              <a:rPr lang="en-US" altLang="ja-JP" sz="1200" dirty="0"/>
              <a:t> </a:t>
            </a:r>
            <a:r>
              <a:rPr lang="ja-JP" altLang="en-US" sz="1200" dirty="0" smtClean="0"/>
              <a:t>と</a:t>
            </a:r>
            <a:r>
              <a:rPr lang="en-US" altLang="ja-JP" sz="1200" dirty="0" err="1" smtClean="0"/>
              <a:t>db</a:t>
            </a:r>
            <a:r>
              <a:rPr lang="en-US" altLang="ja-JP" sz="1200" dirty="0" smtClean="0"/>
              <a:t> </a:t>
            </a:r>
            <a:r>
              <a:rPr kumimoji="1" lang="en-US" altLang="ja-JP" sz="1200" dirty="0" smtClean="0"/>
              <a:t>owner</a:t>
            </a:r>
            <a:r>
              <a:rPr kumimoji="1" lang="ja-JP" altLang="en-US" sz="1200" dirty="0" smtClean="0"/>
              <a:t>　にクリックを入れて</a:t>
            </a:r>
            <a:r>
              <a:rPr kumimoji="1" lang="en-US" altLang="ja-JP" sz="1200" dirty="0" smtClean="0"/>
              <a:t>OK</a:t>
            </a:r>
            <a:r>
              <a:rPr kumimoji="1" lang="ja-JP" altLang="en-US" sz="1200" dirty="0" smtClean="0"/>
              <a:t>を押す。</a:t>
            </a:r>
            <a:endParaRPr kumimoji="1" lang="ja-JP" altLang="en-US" sz="1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1524279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1200" dirty="0" smtClean="0"/>
              <a:t>Object Explorer Details</a:t>
            </a:r>
            <a:r>
              <a:rPr kumimoji="1" lang="ja-JP" altLang="en-US" sz="1200" dirty="0" smtClean="0"/>
              <a:t>に追加したユーザーが表示されていることを確認して設定完了。</a:t>
            </a:r>
            <a:endParaRPr kumimoji="1" lang="ja-JP" altLang="en-US" sz="1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124744"/>
            <a:ext cx="8050085" cy="5001419"/>
          </a:xfrm>
        </p:spPr>
      </p:pic>
    </p:spTree>
    <p:extLst>
      <p:ext uri="{BB962C8B-B14F-4D97-AF65-F5344CB8AC3E}">
        <p14:creationId xmlns:p14="http://schemas.microsoft.com/office/powerpoint/2010/main" val="249375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432048"/>
          </a:xfrm>
        </p:spPr>
        <p:txBody>
          <a:bodyPr>
            <a:normAutofit/>
          </a:bodyPr>
          <a:lstStyle/>
          <a:p>
            <a:r>
              <a:rPr kumimoji="1" lang="en-US" altLang="ja-JP" sz="1200" dirty="0" smtClean="0"/>
              <a:t>Connect </a:t>
            </a:r>
            <a:r>
              <a:rPr kumimoji="1" lang="ja-JP" altLang="en-US" sz="1200" dirty="0" smtClean="0"/>
              <a:t>ボタンを押す</a:t>
            </a:r>
            <a:endParaRPr kumimoji="1" lang="ja-JP" altLang="en-US" sz="1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908720"/>
            <a:ext cx="8050085" cy="5217443"/>
          </a:xfrm>
        </p:spPr>
      </p:pic>
    </p:spTree>
    <p:extLst>
      <p:ext uri="{BB962C8B-B14F-4D97-AF65-F5344CB8AC3E}">
        <p14:creationId xmlns:p14="http://schemas.microsoft.com/office/powerpoint/2010/main" val="170403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kumimoji="1" lang="en-US" altLang="ja-JP" sz="1200" dirty="0" smtClean="0"/>
              <a:t>Security &gt; Login &gt; New Login</a:t>
            </a:r>
            <a:r>
              <a:rPr kumimoji="1" lang="ja-JP" altLang="en-US" sz="1200" dirty="0" smtClean="0"/>
              <a:t>を選択する。</a:t>
            </a:r>
            <a:endParaRPr kumimoji="1" lang="ja-JP" altLang="en-US" sz="1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908720"/>
            <a:ext cx="8050085" cy="5217443"/>
          </a:xfrm>
        </p:spPr>
      </p:pic>
    </p:spTree>
    <p:extLst>
      <p:ext uri="{BB962C8B-B14F-4D97-AF65-F5344CB8AC3E}">
        <p14:creationId xmlns:p14="http://schemas.microsoft.com/office/powerpoint/2010/main" val="210072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kumimoji="1" lang="en-US" altLang="ja-JP" sz="1200" dirty="0" smtClean="0"/>
              <a:t>Search</a:t>
            </a:r>
            <a:r>
              <a:rPr kumimoji="1" lang="ja-JP" altLang="en-US" sz="1200" dirty="0" smtClean="0"/>
              <a:t>　</a:t>
            </a:r>
            <a:r>
              <a:rPr lang="ja-JP" altLang="en-US" sz="1200" dirty="0" smtClean="0"/>
              <a:t>ボタンを押す</a:t>
            </a:r>
            <a:endParaRPr kumimoji="1" lang="ja-JP" altLang="en-US" sz="1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764704"/>
            <a:ext cx="8050085" cy="5361459"/>
          </a:xfrm>
        </p:spPr>
      </p:pic>
    </p:spTree>
    <p:extLst>
      <p:ext uri="{BB962C8B-B14F-4D97-AF65-F5344CB8AC3E}">
        <p14:creationId xmlns:p14="http://schemas.microsoft.com/office/powerpoint/2010/main" val="83847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/>
          </a:bodyPr>
          <a:lstStyle/>
          <a:p>
            <a:r>
              <a:rPr kumimoji="1" lang="ja-JP" altLang="en-US" sz="1200" dirty="0" smtClean="0"/>
              <a:t>詳細設定のボタンを押す</a:t>
            </a:r>
            <a:endParaRPr kumimoji="1" lang="ja-JP" altLang="en-US" sz="1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836712"/>
            <a:ext cx="8050085" cy="5289451"/>
          </a:xfrm>
        </p:spPr>
      </p:pic>
    </p:spTree>
    <p:extLst>
      <p:ext uri="{BB962C8B-B14F-4D97-AF65-F5344CB8AC3E}">
        <p14:creationId xmlns:p14="http://schemas.microsoft.com/office/powerpoint/2010/main" val="343571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kumimoji="1" lang="ja-JP" altLang="en-US" sz="1200" dirty="0" smtClean="0"/>
              <a:t>検索ボタンを押す</a:t>
            </a:r>
            <a:endParaRPr kumimoji="1" lang="ja-JP" altLang="en-US" sz="1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764704"/>
            <a:ext cx="8050085" cy="5361459"/>
          </a:xfrm>
        </p:spPr>
      </p:pic>
    </p:spTree>
    <p:extLst>
      <p:ext uri="{BB962C8B-B14F-4D97-AF65-F5344CB8AC3E}">
        <p14:creationId xmlns:p14="http://schemas.microsoft.com/office/powerpoint/2010/main" val="95763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kumimoji="1" lang="en-US" altLang="ja-JP" sz="1200" dirty="0" smtClean="0"/>
              <a:t>SQL</a:t>
            </a:r>
            <a:r>
              <a:rPr kumimoji="1" lang="ja-JP" altLang="en-US" sz="1200" dirty="0" smtClean="0"/>
              <a:t>に追加したい一般ユーザアカウントを選択し、</a:t>
            </a:r>
            <a:r>
              <a:rPr kumimoji="1" lang="en-US" altLang="ja-JP" sz="1200" dirty="0" smtClean="0"/>
              <a:t>OK</a:t>
            </a:r>
            <a:r>
              <a:rPr kumimoji="1" lang="ja-JP" altLang="en-US" sz="1200" dirty="0" smtClean="0"/>
              <a:t>ボタンを押す</a:t>
            </a:r>
            <a:endParaRPr kumimoji="1" lang="ja-JP" altLang="en-US" sz="1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836712"/>
            <a:ext cx="8050085" cy="5289451"/>
          </a:xfrm>
        </p:spPr>
      </p:pic>
    </p:spTree>
    <p:extLst>
      <p:ext uri="{BB962C8B-B14F-4D97-AF65-F5344CB8AC3E}">
        <p14:creationId xmlns:p14="http://schemas.microsoft.com/office/powerpoint/2010/main" val="185123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/>
          </a:bodyPr>
          <a:lstStyle/>
          <a:p>
            <a:r>
              <a:rPr kumimoji="1" lang="ja-JP" altLang="en-US" sz="1200" dirty="0" smtClean="0"/>
              <a:t>「</a:t>
            </a:r>
            <a:r>
              <a:rPr kumimoji="1" lang="en-US" altLang="ja-JP" sz="1200" dirty="0" smtClean="0"/>
              <a:t>OK</a:t>
            </a:r>
            <a:r>
              <a:rPr kumimoji="1" lang="ja-JP" altLang="en-US" sz="1200" dirty="0" smtClean="0"/>
              <a:t>」ボタンを押す</a:t>
            </a:r>
            <a:endParaRPr kumimoji="1" lang="ja-JP" altLang="en-US" sz="1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764704"/>
            <a:ext cx="8050085" cy="5361459"/>
          </a:xfrm>
        </p:spPr>
      </p:pic>
    </p:spTree>
    <p:extLst>
      <p:ext uri="{BB962C8B-B14F-4D97-AF65-F5344CB8AC3E}">
        <p14:creationId xmlns:p14="http://schemas.microsoft.com/office/powerpoint/2010/main" val="165150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ja-JP" altLang="en-US" sz="1200" dirty="0"/>
              <a:t>左のメニューから、</a:t>
            </a:r>
            <a:r>
              <a:rPr lang="en-US" altLang="ja-JP" sz="1200" dirty="0"/>
              <a:t>User Mapping</a:t>
            </a:r>
            <a:r>
              <a:rPr lang="ja-JP" altLang="en-US" sz="1200" dirty="0"/>
              <a:t>を選択する。</a:t>
            </a:r>
            <a:endParaRPr kumimoji="1" lang="ja-JP" altLang="en-US" sz="1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692696"/>
            <a:ext cx="8050085" cy="5433467"/>
          </a:xfrm>
        </p:spPr>
      </p:pic>
    </p:spTree>
    <p:extLst>
      <p:ext uri="{BB962C8B-B14F-4D97-AF65-F5344CB8AC3E}">
        <p14:creationId xmlns:p14="http://schemas.microsoft.com/office/powerpoint/2010/main" val="2449253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85</Words>
  <Application>Microsoft Office PowerPoint</Application>
  <PresentationFormat>画面に合わせる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Office ​​テーマ</vt:lpstr>
      <vt:lpstr>PowerPoint プレゼンテーション</vt:lpstr>
      <vt:lpstr>Connect ボタンを押す</vt:lpstr>
      <vt:lpstr>Security &gt; Login &gt; New Loginを選択する。</vt:lpstr>
      <vt:lpstr>Search　ボタンを押す</vt:lpstr>
      <vt:lpstr>詳細設定のボタンを押す</vt:lpstr>
      <vt:lpstr>検索ボタンを押す</vt:lpstr>
      <vt:lpstr>SQLに追加したい一般ユーザアカウントを選択し、OKボタンを押す</vt:lpstr>
      <vt:lpstr>「OK」ボタンを押す</vt:lpstr>
      <vt:lpstr>左のメニューから、User Mappingを選択する。</vt:lpstr>
      <vt:lpstr>i.Bou-GHS-Multilanguege とdb owner　にクリックを入れてOKを押す。</vt:lpstr>
      <vt:lpstr>Object Explorer Detailsに追加したユーザーが表示されていることを確認して設定完了。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OYAJI</dc:creator>
  <cp:lastModifiedBy>oyaji</cp:lastModifiedBy>
  <cp:revision>5</cp:revision>
  <dcterms:created xsi:type="dcterms:W3CDTF">2017-10-26T06:42:30Z</dcterms:created>
  <dcterms:modified xsi:type="dcterms:W3CDTF">2020-02-06T08:48:19Z</dcterms:modified>
</cp:coreProperties>
</file>